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7"/>
  </p:notesMasterIdLst>
  <p:sldIdLst>
    <p:sldId id="266" r:id="rId2"/>
    <p:sldId id="284" r:id="rId3"/>
    <p:sldId id="285" r:id="rId4"/>
    <p:sldId id="286" r:id="rId5"/>
    <p:sldId id="268"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305" autoAdjust="0"/>
  </p:normalViewPr>
  <p:slideViewPr>
    <p:cSldViewPr>
      <p:cViewPr varScale="1">
        <p:scale>
          <a:sx n="70" d="100"/>
          <a:sy n="70" d="100"/>
        </p:scale>
        <p:origin x="702" y="72"/>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t>8/30/2019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smtClean="0"/>
              <a:t>Click to edit Course title</a:t>
            </a:r>
            <a:endParaRPr lang="en-US" dirty="0"/>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SME’s name</a:t>
            </a:r>
            <a:endParaRPr lang="en-US" dirty="0"/>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smtClean="0"/>
              <a:t>Click to edit </a:t>
            </a:r>
          </a:p>
          <a:p>
            <a:pPr lvl="0"/>
            <a:r>
              <a:rPr lang="en-US" dirty="0" smtClean="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smtClean="0"/>
              <a:t>Click to edit Session title</a:t>
            </a:r>
            <a:endParaRPr lang="en-US" sz="3600" dirty="0"/>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6154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smtClean="0"/>
              <a:t>Stream Joins</a:t>
            </a:r>
            <a:endParaRPr lang="en-US" dirty="0"/>
          </a:p>
        </p:txBody>
      </p:sp>
      <p:sp>
        <p:nvSpPr>
          <p:cNvPr id="6" name="Subtitle 5"/>
          <p:cNvSpPr>
            <a:spLocks noGrp="1"/>
          </p:cNvSpPr>
          <p:nvPr>
            <p:ph type="subTitle" idx="1"/>
          </p:nvPr>
        </p:nvSpPr>
        <p:spPr/>
        <p:txBody>
          <a:bodyPr/>
          <a:lstStyle/>
          <a:p>
            <a:r>
              <a:rPr lang="en-US" sz="1800" dirty="0" smtClean="0">
                <a:solidFill>
                  <a:srgbClr val="211D71"/>
                </a:solidFill>
              </a:rPr>
              <a:t>Pravin Y Pawar</a:t>
            </a:r>
            <a:endParaRPr lang="en-US" sz="1800" dirty="0">
              <a:solidFill>
                <a:srgbClr val="211D71"/>
              </a:solidFill>
            </a:endParaRPr>
          </a:p>
        </p:txBody>
      </p:sp>
    </p:spTree>
    <p:extLst>
      <p:ext uri="{BB962C8B-B14F-4D97-AF65-F5344CB8AC3E}">
        <p14:creationId xmlns:p14="http://schemas.microsoft.com/office/powerpoint/2010/main" val="3797254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Stream Joins</a:t>
            </a:r>
            <a:endParaRPr lang="en-IN" dirty="0"/>
          </a:p>
        </p:txBody>
      </p:sp>
      <p:sp>
        <p:nvSpPr>
          <p:cNvPr id="3" name="Text Placeholder 2"/>
          <p:cNvSpPr>
            <a:spLocks noGrp="1"/>
          </p:cNvSpPr>
          <p:nvPr>
            <p:ph type="body" sz="quarter" idx="13"/>
          </p:nvPr>
        </p:nvSpPr>
        <p:spPr>
          <a:xfrm>
            <a:off x="857739" y="1600201"/>
            <a:ext cx="10160000" cy="4571999"/>
          </a:xfrm>
        </p:spPr>
        <p:txBody>
          <a:bodyPr/>
          <a:lstStyle/>
          <a:p>
            <a:r>
              <a:rPr lang="en-IN" dirty="0" smtClean="0"/>
              <a:t>Similar to joins in batch processing, multiple streams can also be joined</a:t>
            </a:r>
          </a:p>
          <a:p>
            <a:r>
              <a:rPr lang="en-IN" dirty="0" smtClean="0"/>
              <a:t>Sources of those streams can be same or different </a:t>
            </a:r>
          </a:p>
          <a:p>
            <a:r>
              <a:rPr lang="en-IN" dirty="0" smtClean="0"/>
              <a:t>For example, </a:t>
            </a:r>
          </a:p>
          <a:p>
            <a:pPr lvl="1">
              <a:buFont typeface="Wingdings" panose="05000000000000000000" pitchFamily="2" charset="2"/>
              <a:buChar char="ü"/>
            </a:pPr>
            <a:r>
              <a:rPr lang="en-IN" dirty="0" smtClean="0"/>
              <a:t>Location coordinates of mobile devices of users is received in real time and can be joined with the traffic updates available in real time around those locations to suggest an alternative route in case of congestion </a:t>
            </a:r>
          </a:p>
          <a:p>
            <a:pPr lvl="1">
              <a:buFont typeface="Wingdings" panose="05000000000000000000" pitchFamily="2" charset="2"/>
              <a:buChar char="ü"/>
            </a:pPr>
            <a:r>
              <a:rPr lang="en-IN" dirty="0" smtClean="0"/>
              <a:t>Location of the user trying to book a cab and location of nearby cabs can be joined to determine which can be made available at earliest to the customer</a:t>
            </a:r>
          </a:p>
          <a:p>
            <a:endParaRPr lang="en-IN" dirty="0"/>
          </a:p>
          <a:p>
            <a:r>
              <a:rPr lang="en-IN" dirty="0" smtClean="0"/>
              <a:t>Types</a:t>
            </a:r>
          </a:p>
          <a:p>
            <a:pPr lvl="1">
              <a:buFont typeface="Wingdings" panose="05000000000000000000" pitchFamily="2" charset="2"/>
              <a:buChar char="ü"/>
            </a:pPr>
            <a:r>
              <a:rPr lang="en-IN" sz="1800" dirty="0" smtClean="0"/>
              <a:t>Stream- stream join </a:t>
            </a:r>
          </a:p>
          <a:p>
            <a:pPr lvl="1">
              <a:buFont typeface="Wingdings" panose="05000000000000000000" pitchFamily="2" charset="2"/>
              <a:buChar char="ü"/>
            </a:pPr>
            <a:r>
              <a:rPr lang="en-IN" sz="1800" dirty="0" smtClean="0"/>
              <a:t>Stream – table join </a:t>
            </a:r>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847481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Stream – stream join (windowing)</a:t>
            </a:r>
            <a:endParaRPr lang="en-IN" dirty="0"/>
          </a:p>
        </p:txBody>
      </p:sp>
      <p:sp>
        <p:nvSpPr>
          <p:cNvPr id="3" name="Text Placeholder 2"/>
          <p:cNvSpPr>
            <a:spLocks noGrp="1"/>
          </p:cNvSpPr>
          <p:nvPr>
            <p:ph type="body" sz="quarter" idx="13"/>
          </p:nvPr>
        </p:nvSpPr>
        <p:spPr>
          <a:xfrm>
            <a:off x="857739" y="1600201"/>
            <a:ext cx="10160000" cy="4648199"/>
          </a:xfrm>
        </p:spPr>
        <p:txBody>
          <a:bodyPr/>
          <a:lstStyle/>
          <a:p>
            <a:r>
              <a:rPr lang="en-IN" dirty="0" smtClean="0"/>
              <a:t>Event streams from tw</a:t>
            </a:r>
            <a:r>
              <a:rPr lang="en-IN" dirty="0" smtClean="0"/>
              <a:t>o or more sources are joined in real time </a:t>
            </a:r>
          </a:p>
          <a:p>
            <a:r>
              <a:rPr lang="en-IN" dirty="0" smtClean="0"/>
              <a:t>Usually takes events occurred in certain time period i.e. time window is attached</a:t>
            </a:r>
          </a:p>
          <a:p>
            <a:r>
              <a:rPr lang="en-IN" dirty="0" smtClean="0"/>
              <a:t>Correlate the events happened in last 5 minutes</a:t>
            </a:r>
          </a:p>
          <a:p>
            <a:r>
              <a:rPr lang="en-IN" dirty="0" smtClean="0"/>
              <a:t>For example, </a:t>
            </a:r>
          </a:p>
          <a:p>
            <a:pPr lvl="1">
              <a:buFont typeface="Wingdings" panose="05000000000000000000" pitchFamily="2" charset="2"/>
              <a:buChar char="ü"/>
            </a:pPr>
            <a:r>
              <a:rPr lang="en-IN" dirty="0" smtClean="0"/>
              <a:t>User is searching for a product on a ecommerce portal , all his search queries can be tracked and sourced as stream</a:t>
            </a:r>
          </a:p>
          <a:p>
            <a:pPr lvl="1">
              <a:buFont typeface="Wingdings" panose="05000000000000000000" pitchFamily="2" charset="2"/>
              <a:buChar char="ü"/>
            </a:pPr>
            <a:r>
              <a:rPr lang="en-IN" dirty="0" smtClean="0"/>
              <a:t>At the same time, whatever clicks, the same user is producing on the product related web pages can be tracked and sourced as another stream</a:t>
            </a:r>
          </a:p>
          <a:p>
            <a:pPr lvl="1">
              <a:buFont typeface="Wingdings" panose="05000000000000000000" pitchFamily="2" charset="2"/>
              <a:buChar char="ü"/>
            </a:pPr>
            <a:r>
              <a:rPr lang="en-IN" dirty="0" smtClean="0"/>
              <a:t>Those two event streams can be joined to offer a discount to the user to increase the chances of purchase of those items</a:t>
            </a:r>
          </a:p>
          <a:p>
            <a:endParaRPr lang="en-IN" dirty="0"/>
          </a:p>
          <a:p>
            <a:r>
              <a:rPr lang="en-IN" dirty="0" smtClean="0"/>
              <a:t>The state needs to be maintained by streaming application like what events arrived since user started a session</a:t>
            </a:r>
          </a:p>
          <a:p>
            <a:endParaRPr lang="en-IN" dirty="0" smtClean="0"/>
          </a:p>
          <a:p>
            <a:pPr marL="0" indent="0">
              <a:buNone/>
            </a:pP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1486043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Stream – table join (enrichment)</a:t>
            </a:r>
            <a:endParaRPr lang="en-IN" dirty="0"/>
          </a:p>
        </p:txBody>
      </p:sp>
      <p:sp>
        <p:nvSpPr>
          <p:cNvPr id="3" name="Text Placeholder 2"/>
          <p:cNvSpPr>
            <a:spLocks noGrp="1"/>
          </p:cNvSpPr>
          <p:nvPr>
            <p:ph type="body" sz="quarter" idx="13"/>
          </p:nvPr>
        </p:nvSpPr>
        <p:spPr>
          <a:xfrm>
            <a:off x="857739" y="1600201"/>
            <a:ext cx="10160000" cy="4648199"/>
          </a:xfrm>
        </p:spPr>
        <p:txBody>
          <a:bodyPr/>
          <a:lstStyle/>
          <a:p>
            <a:r>
              <a:rPr lang="en-IN" dirty="0" smtClean="0"/>
              <a:t>Streaming event and data stored in persistent storage like database is joined together</a:t>
            </a:r>
          </a:p>
          <a:p>
            <a:r>
              <a:rPr lang="en-IN" dirty="0" smtClean="0"/>
              <a:t>Usually information from the database is fetched to add more value to the streaming data</a:t>
            </a:r>
          </a:p>
          <a:p>
            <a:r>
              <a:rPr lang="en-IN" dirty="0" smtClean="0"/>
              <a:t>For example, </a:t>
            </a:r>
          </a:p>
          <a:p>
            <a:pPr lvl="1">
              <a:buFont typeface="Wingdings" panose="05000000000000000000" pitchFamily="2" charset="2"/>
              <a:buChar char="ü"/>
            </a:pPr>
            <a:r>
              <a:rPr lang="en-IN" dirty="0" smtClean="0"/>
              <a:t>Users location is tracked near a mall in real time along with identity of user and sourced as stream </a:t>
            </a:r>
          </a:p>
          <a:p>
            <a:pPr lvl="1">
              <a:buFont typeface="Wingdings" panose="05000000000000000000" pitchFamily="2" charset="2"/>
              <a:buChar char="ü"/>
            </a:pPr>
            <a:r>
              <a:rPr lang="en-IN" dirty="0" smtClean="0"/>
              <a:t>At the same time, profile data of user is fetched from database, his / her interests are observed </a:t>
            </a:r>
          </a:p>
          <a:p>
            <a:pPr lvl="1">
              <a:buFont typeface="Wingdings" panose="05000000000000000000" pitchFamily="2" charset="2"/>
              <a:buChar char="ü"/>
            </a:pPr>
            <a:r>
              <a:rPr lang="en-IN" dirty="0" smtClean="0"/>
              <a:t>Based on the interests and outlets located in the malls, discount coupons can be sent on the users devices </a:t>
            </a:r>
          </a:p>
          <a:p>
            <a:endParaRPr lang="en-IN" dirty="0" smtClean="0"/>
          </a:p>
          <a:p>
            <a:r>
              <a:rPr lang="en-IN" dirty="0" smtClean="0"/>
              <a:t>Lookup is database can be time consuming in case of too many records of users are available </a:t>
            </a:r>
          </a:p>
          <a:p>
            <a:r>
              <a:rPr lang="en-IN" dirty="0" smtClean="0"/>
              <a:t>Local copy of users data can be loaded in stream processor </a:t>
            </a:r>
          </a:p>
          <a:p>
            <a:pPr lvl="1">
              <a:buFont typeface="Wingdings" panose="05000000000000000000" pitchFamily="2" charset="2"/>
              <a:buChar char="ü"/>
            </a:pPr>
            <a:r>
              <a:rPr lang="en-IN" dirty="0" smtClean="0"/>
              <a:t>Needs to keep it updated </a:t>
            </a:r>
            <a:endParaRPr lang="en-IN" dirty="0" smtClean="0"/>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5466402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smtClean="0"/>
              <a:t>In our next session</a:t>
            </a:r>
            <a:r>
              <a:rPr lang="en-US" dirty="0"/>
              <a:t>: Databases and Streams</a:t>
            </a:r>
          </a:p>
        </p:txBody>
      </p:sp>
    </p:spTree>
    <p:extLst>
      <p:ext uri="{BB962C8B-B14F-4D97-AF65-F5344CB8AC3E}">
        <p14:creationId xmlns:p14="http://schemas.microsoft.com/office/powerpoint/2010/main" val="41957982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3287</TotalTime>
  <Words>380</Words>
  <Application>Microsoft Office PowerPoint</Application>
  <PresentationFormat>Widescreen</PresentationFormat>
  <Paragraphs>35</Paragraphs>
  <Slides>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Calibri</vt:lpstr>
      <vt:lpstr>Calibri Light</vt:lpstr>
      <vt:lpstr>Helvetica</vt:lpstr>
      <vt:lpstr>Helvetica Light</vt:lpstr>
      <vt:lpstr>Wingdings</vt:lpstr>
      <vt:lpstr>Office Theme</vt:lpstr>
      <vt:lpstr>Stream Joins</vt:lpstr>
      <vt:lpstr>Stream Joins</vt:lpstr>
      <vt:lpstr>Stream – stream join (windowing)</vt:lpstr>
      <vt:lpstr>Stream – table join (enrichment)</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pravin pawar</cp:lastModifiedBy>
  <cp:revision>231</cp:revision>
  <dcterms:created xsi:type="dcterms:W3CDTF">2018-10-16T06:13:57Z</dcterms:created>
  <dcterms:modified xsi:type="dcterms:W3CDTF">2019-08-30T07:26:30Z</dcterms:modified>
</cp:coreProperties>
</file>